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3" r:id="rId3"/>
    <p:sldId id="270" r:id="rId4"/>
    <p:sldId id="267" r:id="rId5"/>
    <p:sldId id="257" r:id="rId6"/>
    <p:sldId id="260" r:id="rId7"/>
    <p:sldId id="266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330B"/>
    <a:srgbClr val="1CB461"/>
    <a:srgbClr val="FF0000"/>
    <a:srgbClr val="0000FF"/>
    <a:srgbClr val="FF00FF"/>
    <a:srgbClr val="CC00CC"/>
    <a:srgbClr val="990000"/>
    <a:srgbClr val="3333FF"/>
    <a:srgbClr val="00CC99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C240C-04D8-466E-83A5-71C43207E9B2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31E73-F6E6-400A-944C-D8BC20620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31E73-F6E6-400A-944C-D8BC206207C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31E73-F6E6-400A-944C-D8BC206207C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2BFCE91-A553-48A5-A2C5-CC8AEE3D8557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2BFCE91-A553-48A5-A2C5-CC8AEE3D8557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2BFCE91-A553-48A5-A2C5-CC8AEE3D8557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otus\Downloads\build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8413750" cy="5410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17526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K‡jR</a:t>
            </a:r>
            <a:endParaRPr lang="en-US" sz="5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gv‡gbkvnx</a:t>
            </a:r>
            <a:endParaRPr lang="en-US" sz="5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endParaRPr lang="en-US" sz="5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endParaRPr lang="en-US" sz="5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BwZnvm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ms¯‹…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</a:t>
            </a:r>
            <a:endParaRPr lang="en-US" sz="54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228601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vMZg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Dc¯’vcbvq</a:t>
            </a:r>
            <a:r>
              <a:rPr lang="en-US" sz="6000" dirty="0" smtClean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myjZvb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Avn‡g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BwZnvm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ms¯‹…</a:t>
            </a: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K‡jR,‡gv‡gbkvnx</a:t>
            </a:r>
            <a:endParaRPr lang="en-US" sz="60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Lotus\Downloads\Documents\ar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133600"/>
            <a:ext cx="5029200" cy="3276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95600" y="6858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Avie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AÂj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Av‡jvP</a:t>
            </a:r>
            <a:r>
              <a:rPr lang="en-US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welq:AvBqv‡g</a:t>
            </a:r>
            <a:r>
              <a:rPr lang="en-US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Rv‡nwjqv</a:t>
            </a:r>
            <a:r>
              <a:rPr lang="en-US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hyM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1)</a:t>
            </a:r>
            <a:r>
              <a:rPr lang="en-US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AvBqv‡g</a:t>
            </a:r>
            <a:r>
              <a:rPr lang="en-US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Rv‡nwjqvi</a:t>
            </a:r>
            <a:r>
              <a:rPr lang="en-US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cwiwPwZ</a:t>
            </a:r>
            <a:r>
              <a:rPr lang="en-US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  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2)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Rv‡nwjqv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hy‡Mi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Ae¯’v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 K)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Ae¯’v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  *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mšÍv‡bi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Ae¯’v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*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bvixi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Ae¯’v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 *`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vm`vmxi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Ae¯’v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 *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g`,Ryqv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my`:</a:t>
            </a:r>
            <a:b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 *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Kzms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¯‹vi I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ciwb›`v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 *‰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Aa:cZb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781800"/>
          </a:xfr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L)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Ae¯’v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  #†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K›`ªxq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kvm‡bi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Afve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#‡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kLZš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¿: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#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hy×weMÖn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#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gvjv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gš¿bvM„n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#`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viyb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b`Iqv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M)A_©‰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Ae¯’v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*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Kzmx`Rxwe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      *‡</a:t>
            </a:r>
            <a:r>
              <a:rPr lang="en-US" sz="4000" dirty="0" err="1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e`yCb</a:t>
            </a: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kÖYx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*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KvwiMi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kÖYx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*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e¨emvqx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kÖYx</a:t>
            </a:r>
            <a:endParaRPr lang="en-US" sz="4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N)</a:t>
            </a:r>
            <a:r>
              <a:rPr lang="en-US" sz="4000" dirty="0" err="1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ag©xq</a:t>
            </a:r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Ae¯’v</a:t>
            </a:r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*‡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cŠËwjKZv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(jvZ,gvbvZ,I¾vn)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*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cÖK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cyRv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*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Bûw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 I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wL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ª÷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*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nvwbd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m¤úª`vq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         </a:t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O)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mvs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¯‹…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wZK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Ae¯’v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#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ÿgZv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#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mvwnZ¨PP©v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    #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IKvh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gjvq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mvwnZ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¨ </a:t>
            </a:r>
            <a:b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    #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mveAv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gyqvjøvKvZ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: 7Rb ‡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kÖó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Kwe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n‡jb-Bgiæj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Kv‡qm,Zvivdv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web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Ave`,nvwim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web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wnwjøRv,jwe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` web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iweqv,hynv‡qi,D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‡¤§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Kzjmyg,AvbZviv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web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kvÏv`,Avgi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   </a:t>
            </a:r>
            <a:endParaRPr lang="en-US" sz="4000" b="1" dirty="0">
              <a:solidFill>
                <a:srgbClr val="B5330B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smtClean="0"/>
              <a:t>Any Question?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7200" dirty="0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7200" dirty="0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7200" dirty="0" smtClean="0">
                <a:latin typeface="SutonnyMJ" pitchFamily="2" charset="0"/>
                <a:cs typeface="SutonnyMJ" pitchFamily="2" charset="0"/>
              </a:rPr>
            </a:b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*10wU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eûwbe©vPbx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Avb‡Z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7200" dirty="0">
              <a:solidFill>
                <a:srgbClr val="0000FF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96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9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Hydrangea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05744" y="1527175"/>
            <a:ext cx="6096000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820</TotalTime>
  <Words>47</Words>
  <Application>Microsoft Office PowerPoint</Application>
  <PresentationFormat>On-screen Show (4:3)</PresentationFormat>
  <Paragraphs>16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Slide 1</vt:lpstr>
      <vt:lpstr>Dc¯’vcbvq: myjZvb Avn‡g` cÖfvlK Bmjv‡gi BwZnvm I ms¯‹…wZ  K¨v›Ub‡g›U cvewjK ¯‹zj I K‡jR,‡gv‡gbkvnx</vt:lpstr>
      <vt:lpstr>Slide 3</vt:lpstr>
      <vt:lpstr>Av‡jvP¨ welq:AvBqv‡g Rv‡nwjqv hyM         1)AvBqv‡g Rv‡nwjqvi cwiwPwZ:         2)Rv‡nwjqv hy‡Mi wewfbœ Ae¯’v:            K)mvgvwRK Ae¯’v:               *Kb¨v mšÍv‡bi Ae¯’v:               *bvixi Ae¯’v:               *`vm`vmxi Ae¯’v:               *g`,Ryqv I my`:               *Kzms¯‹vi I ciwb›`v:               *‰bwZK Aa:cZb:</vt:lpstr>
      <vt:lpstr>L)ivR‰bwZK Ae¯’v:       #†K›`ªxq kvm‡bi Afve:       #‡kLZš¿:       #hy×weMÖn:       #gvjv bv‡g gš¿bvM„n:       #`viyb b`Iqv: M)A_©‰bwZK Ae¯’v:        *Kzmx`Rxwe        *‡e`yCb †kÖYx        *KvwiMi †kÖYx        *e¨emvqx †kÖYx</vt:lpstr>
      <vt:lpstr>N)ag©xq Ae¯’v:     *‡cŠËwjKZv(jvZ,gvbvZ,I¾vn)     *cÖK…wZ cyRv:     *Bûw` I wLª÷vb     *nvwbd m¤úª`vq                    O)mvs¯‹…wZK Ae¯’v:      #m„Rbkxj ÿgZv:      #mvwnZ¨PP©v      #IKvh †gjvq mvwnZ¨       #mveAv gyqvjøvKvZ: 7Rb ‡kÖó Kwe n‡jb-Bgiæj Kv‡qm,Zvivdv web Ave`,nvwim web wnwjøRv,jwe` web iweqv,hynv‡qi,D‡¤§ Kzjmyg,AvbZviv web kvÏv`,Avgi    </vt:lpstr>
      <vt:lpstr>Any Question?</vt:lpstr>
      <vt:lpstr>evoxi KvR: *10wU eûwbe©vPbx cÖkœ ‰Zwi K‡i Avb‡Z n‡e|</vt:lpstr>
      <vt:lpstr>ab¨ev`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Lotus</dc:creator>
  <cp:lastModifiedBy>Lotus</cp:lastModifiedBy>
  <cp:revision>171</cp:revision>
  <dcterms:created xsi:type="dcterms:W3CDTF">2015-04-27T03:43:56Z</dcterms:created>
  <dcterms:modified xsi:type="dcterms:W3CDTF">2016-06-04T07:23:27Z</dcterms:modified>
</cp:coreProperties>
</file>